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87" r:id="rId10"/>
    <p:sldId id="264" r:id="rId11"/>
    <p:sldId id="276" r:id="rId12"/>
    <p:sldId id="265" r:id="rId13"/>
    <p:sldId id="266" r:id="rId14"/>
    <p:sldId id="267" r:id="rId15"/>
    <p:sldId id="269" r:id="rId16"/>
    <p:sldId id="288" r:id="rId17"/>
    <p:sldId id="268" r:id="rId18"/>
    <p:sldId id="270" r:id="rId19"/>
    <p:sldId id="277" r:id="rId20"/>
    <p:sldId id="282" r:id="rId21"/>
    <p:sldId id="283" r:id="rId22"/>
    <p:sldId id="280" r:id="rId23"/>
    <p:sldId id="278" r:id="rId24"/>
    <p:sldId id="281" r:id="rId25"/>
    <p:sldId id="284" r:id="rId26"/>
    <p:sldId id="285" r:id="rId27"/>
    <p:sldId id="286" r:id="rId28"/>
    <p:sldId id="275" r:id="rId29"/>
    <p:sldId id="289" r:id="rId30"/>
    <p:sldId id="292" r:id="rId31"/>
    <p:sldId id="290" r:id="rId32"/>
    <p:sldId id="291" r:id="rId33"/>
    <p:sldId id="274" r:id="rId3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714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90F4B-38D6-495C-9C60-65B2A3385605}" type="datetimeFigureOut">
              <a:rPr lang="zh-CN" altLang="en-US" smtClean="0"/>
              <a:t>2018/11/7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6F782-FE51-458D-B2BE-F9EEC24F97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62432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90F4B-38D6-495C-9C60-65B2A3385605}" type="datetimeFigureOut">
              <a:rPr lang="zh-CN" altLang="en-US" smtClean="0"/>
              <a:t>2018/11/7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6F782-FE51-458D-B2BE-F9EEC24F97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68825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90F4B-38D6-495C-9C60-65B2A3385605}" type="datetimeFigureOut">
              <a:rPr lang="zh-CN" altLang="en-US" smtClean="0"/>
              <a:t>2018/11/7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6F782-FE51-458D-B2BE-F9EEC24F97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55681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90F4B-38D6-495C-9C60-65B2A3385605}" type="datetimeFigureOut">
              <a:rPr lang="zh-CN" altLang="en-US" smtClean="0"/>
              <a:t>2018/11/7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6F782-FE51-458D-B2BE-F9EEC24F97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1303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90F4B-38D6-495C-9C60-65B2A3385605}" type="datetimeFigureOut">
              <a:rPr lang="zh-CN" altLang="en-US" smtClean="0"/>
              <a:t>2018/11/7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6F782-FE51-458D-B2BE-F9EEC24F97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10269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90F4B-38D6-495C-9C60-65B2A3385605}" type="datetimeFigureOut">
              <a:rPr lang="zh-CN" altLang="en-US" smtClean="0"/>
              <a:t>2018/11/7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6F782-FE51-458D-B2BE-F9EEC24F97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19384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90F4B-38D6-495C-9C60-65B2A3385605}" type="datetimeFigureOut">
              <a:rPr lang="zh-CN" altLang="en-US" smtClean="0"/>
              <a:t>2018/11/7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6F782-FE51-458D-B2BE-F9EEC24F97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14256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90F4B-38D6-495C-9C60-65B2A3385605}" type="datetimeFigureOut">
              <a:rPr lang="zh-CN" altLang="en-US" smtClean="0"/>
              <a:t>2018/11/7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6F782-FE51-458D-B2BE-F9EEC24F97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378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90F4B-38D6-495C-9C60-65B2A3385605}" type="datetimeFigureOut">
              <a:rPr lang="zh-CN" altLang="en-US" smtClean="0"/>
              <a:t>2018/11/7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6F782-FE51-458D-B2BE-F9EEC24F97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48539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90F4B-38D6-495C-9C60-65B2A3385605}" type="datetimeFigureOut">
              <a:rPr lang="zh-CN" altLang="en-US" smtClean="0"/>
              <a:t>2018/11/7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6F782-FE51-458D-B2BE-F9EEC24F97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35009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90F4B-38D6-495C-9C60-65B2A3385605}" type="datetimeFigureOut">
              <a:rPr lang="zh-CN" altLang="en-US" smtClean="0"/>
              <a:t>2018/11/7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6F782-FE51-458D-B2BE-F9EEC24F97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33627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290F4B-38D6-495C-9C60-65B2A3385605}" type="datetimeFigureOut">
              <a:rPr lang="zh-CN" altLang="en-US" smtClean="0"/>
              <a:t>2018/11/7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E6F782-FE51-458D-B2BE-F9EEC24F97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29459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http://5b0988e595225.cdn.sohucs.com/images/20180418/73a83824f4f7488d92cc5f7d65764645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273" y="1665027"/>
            <a:ext cx="10404678" cy="3208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2847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>
            <a:spLocks/>
          </p:cNvSpPr>
          <p:nvPr/>
        </p:nvSpPr>
        <p:spPr>
          <a:xfrm>
            <a:off x="1202267" y="440267"/>
            <a:ext cx="9144000" cy="103769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CN" altLang="en-US" dirty="0" smtClean="0"/>
              <a:t>足弓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8055" y="1774208"/>
            <a:ext cx="5181348" cy="315438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4569" y="1310071"/>
            <a:ext cx="2149444" cy="3657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104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>
            <a:spLocks/>
          </p:cNvSpPr>
          <p:nvPr/>
        </p:nvSpPr>
        <p:spPr>
          <a:xfrm>
            <a:off x="1652643" y="411848"/>
            <a:ext cx="9144000" cy="103769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足</a:t>
            </a:r>
            <a:r>
              <a:rPr lang="zh-CN" altLang="en-US" dirty="0" smtClean="0"/>
              <a:t>弓对</a:t>
            </a:r>
            <a:r>
              <a:rPr lang="zh-CN" altLang="en-US" dirty="0"/>
              <a:t>跑步很重要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06691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>
            <a:spLocks/>
          </p:cNvSpPr>
          <p:nvPr/>
        </p:nvSpPr>
        <p:spPr>
          <a:xfrm>
            <a:off x="1352393" y="440267"/>
            <a:ext cx="9144000" cy="103769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CN" altLang="en-US" dirty="0" smtClean="0"/>
              <a:t>正常足弓</a:t>
            </a:r>
            <a:endParaRPr kumimoji="1" lang="zh-CN" altLang="en-US" dirty="0"/>
          </a:p>
        </p:txBody>
      </p:sp>
      <p:pic>
        <p:nvPicPr>
          <p:cNvPr id="6" name="Picture 12" descr="https://pic1.zhimg.com/80/v2-59aba05a7ba79ace2891926353fdacc8_h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5323" y="1982552"/>
            <a:ext cx="6826650" cy="227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2497" y="440267"/>
            <a:ext cx="1507792" cy="2565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499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>
            <a:spLocks/>
          </p:cNvSpPr>
          <p:nvPr/>
        </p:nvSpPr>
        <p:spPr>
          <a:xfrm>
            <a:off x="1352393" y="440267"/>
            <a:ext cx="9144000" cy="103769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CN" altLang="en-US" dirty="0" smtClean="0"/>
              <a:t>低足弓</a:t>
            </a:r>
            <a:endParaRPr kumimoji="1" lang="zh-CN" altLang="en-US" dirty="0"/>
          </a:p>
        </p:txBody>
      </p:sp>
      <p:pic>
        <p:nvPicPr>
          <p:cNvPr id="8" name="Picture 10" descr="https://pic4.zhimg.com/80/v2-c4c468b5c31ade2447658eed90651033_h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911" y="1787857"/>
            <a:ext cx="7077006" cy="2359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8100" y="440267"/>
            <a:ext cx="1436585" cy="239018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2168911" y="4456753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 smtClean="0">
                <a:solidFill>
                  <a:srgbClr val="1A1A1A"/>
                </a:solidFill>
                <a:latin typeface="-apple-system" charset="0"/>
              </a:rPr>
              <a:t>内翻</a:t>
            </a:r>
            <a:endParaRPr lang="zh-CN" altLang="en-US" sz="2400" dirty="0"/>
          </a:p>
        </p:txBody>
      </p:sp>
      <p:sp>
        <p:nvSpPr>
          <p:cNvPr id="6" name="矩形 5"/>
          <p:cNvSpPr/>
          <p:nvPr/>
        </p:nvSpPr>
        <p:spPr>
          <a:xfrm>
            <a:off x="2127967" y="5228312"/>
            <a:ext cx="242406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rgbClr val="1A1A1A"/>
                </a:solidFill>
                <a:latin typeface="-apple-system" charset="0"/>
              </a:rPr>
              <a:t>支撑</a:t>
            </a:r>
            <a:r>
              <a:rPr lang="en-US" altLang="zh-CN" sz="2400" dirty="0">
                <a:solidFill>
                  <a:srgbClr val="1A1A1A"/>
                </a:solidFill>
                <a:latin typeface="-apple-system" charset="0"/>
              </a:rPr>
              <a:t>/</a:t>
            </a:r>
            <a:r>
              <a:rPr lang="zh-CN" altLang="en-US" sz="2400" dirty="0">
                <a:solidFill>
                  <a:srgbClr val="1A1A1A"/>
                </a:solidFill>
                <a:latin typeface="-apple-system" charset="0"/>
              </a:rPr>
              <a:t>稳定系跑鞋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689885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>
            <a:spLocks/>
          </p:cNvSpPr>
          <p:nvPr/>
        </p:nvSpPr>
        <p:spPr>
          <a:xfrm>
            <a:off x="1352393" y="440267"/>
            <a:ext cx="9144000" cy="103769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CN" altLang="en-US" dirty="0" smtClean="0"/>
              <a:t>高足弓</a:t>
            </a:r>
            <a:endParaRPr kumimoji="1" lang="zh-CN" altLang="en-US" dirty="0"/>
          </a:p>
        </p:txBody>
      </p:sp>
      <p:pic>
        <p:nvPicPr>
          <p:cNvPr id="9" name="Picture 8" descr="https://pic4.zhimg.com/80/v2-0bcbce59bc91f93afbfe25f7d528c0d3_h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5265" y="2169994"/>
            <a:ext cx="6626631" cy="2208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0057" y="112390"/>
            <a:ext cx="1612672" cy="2536058"/>
          </a:xfrm>
          <a:prstGeom prst="rect">
            <a:avLst/>
          </a:prstGeom>
        </p:spPr>
      </p:pic>
      <p:sp>
        <p:nvSpPr>
          <p:cNvPr id="11" name="标题 1"/>
          <p:cNvSpPr txBox="1">
            <a:spLocks/>
          </p:cNvSpPr>
          <p:nvPr/>
        </p:nvSpPr>
        <p:spPr>
          <a:xfrm>
            <a:off x="1352393" y="453914"/>
            <a:ext cx="9144000" cy="103769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CN" altLang="en-US" dirty="0" smtClean="0"/>
              <a:t>高足弓</a:t>
            </a:r>
            <a:endParaRPr kumimoji="1"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2525265" y="4687923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mr-IN" sz="2400" dirty="0">
                <a:solidFill>
                  <a:srgbClr val="1A1A1A"/>
                </a:solidFill>
                <a:latin typeface="-apple-system" charset="0"/>
              </a:rPr>
              <a:t>外翻</a:t>
            </a:r>
            <a:endParaRPr lang="zh-CN" altLang="en-US" sz="2400" dirty="0"/>
          </a:p>
        </p:txBody>
      </p:sp>
      <p:sp>
        <p:nvSpPr>
          <p:cNvPr id="6" name="矩形 5"/>
          <p:cNvSpPr/>
          <p:nvPr/>
        </p:nvSpPr>
        <p:spPr>
          <a:xfrm>
            <a:off x="2525265" y="5273974"/>
            <a:ext cx="24929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mr-IN" sz="2400" dirty="0">
                <a:solidFill>
                  <a:srgbClr val="1A1A1A"/>
                </a:solidFill>
                <a:latin typeface="-apple-system" charset="0"/>
              </a:rPr>
              <a:t>缓冲</a:t>
            </a:r>
            <a:r>
              <a:rPr lang="mr-IN" altLang="zh-CN" sz="2400" dirty="0">
                <a:solidFill>
                  <a:srgbClr val="1A1A1A"/>
                </a:solidFill>
                <a:latin typeface="-apple-system" charset="0"/>
              </a:rPr>
              <a:t>/</a:t>
            </a:r>
            <a:r>
              <a:rPr lang="zh-CN" altLang="mr-IN" sz="2400" dirty="0">
                <a:solidFill>
                  <a:srgbClr val="1A1A1A"/>
                </a:solidFill>
                <a:latin typeface="-apple-system" charset="0"/>
              </a:rPr>
              <a:t>减震系跑鞋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854331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>
            <a:spLocks/>
          </p:cNvSpPr>
          <p:nvPr/>
        </p:nvSpPr>
        <p:spPr>
          <a:xfrm>
            <a:off x="1352393" y="440267"/>
            <a:ext cx="9144000" cy="103769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CN" altLang="en-US" dirty="0" smtClean="0"/>
              <a:t>如何知道自己是什么足形</a:t>
            </a:r>
            <a:endParaRPr kumimoji="1"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1860393" y="1812583"/>
            <a:ext cx="8636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/>
              <a:t>A4</a:t>
            </a:r>
            <a:r>
              <a:rPr lang="zh-CN" altLang="en-US" sz="2400" dirty="0"/>
              <a:t>纸</a:t>
            </a:r>
          </a:p>
        </p:txBody>
      </p:sp>
      <p:sp>
        <p:nvSpPr>
          <p:cNvPr id="8" name="矩形 7"/>
          <p:cNvSpPr/>
          <p:nvPr/>
        </p:nvSpPr>
        <p:spPr>
          <a:xfrm>
            <a:off x="1860393" y="2516535"/>
            <a:ext cx="99858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rgbClr val="191919"/>
                </a:solidFill>
                <a:latin typeface="PingFang SC" charset="-122"/>
              </a:rPr>
              <a:t>拿出一双穿过鞋子（穿的时间越久越好），查看鞋底的磨损程度</a:t>
            </a:r>
            <a:endParaRPr lang="zh-CN" altLang="en-US" sz="2400" dirty="0"/>
          </a:p>
        </p:txBody>
      </p:sp>
      <p:sp>
        <p:nvSpPr>
          <p:cNvPr id="10" name="矩形 9"/>
          <p:cNvSpPr/>
          <p:nvPr/>
        </p:nvSpPr>
        <p:spPr>
          <a:xfrm>
            <a:off x="1860393" y="3312820"/>
            <a:ext cx="8636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 smtClean="0">
                <a:solidFill>
                  <a:srgbClr val="191919"/>
                </a:solidFill>
                <a:latin typeface="PingFang SC" charset="-122"/>
              </a:rPr>
              <a:t>跑鞋店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249087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>
            <a:spLocks/>
          </p:cNvSpPr>
          <p:nvPr/>
        </p:nvSpPr>
        <p:spPr>
          <a:xfrm>
            <a:off x="1352393" y="440267"/>
            <a:ext cx="9144000" cy="103769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CN" altLang="en-US" dirty="0" smtClean="0"/>
              <a:t>选鞋</a:t>
            </a:r>
            <a:endParaRPr kumimoji="1"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00" y="1491612"/>
            <a:ext cx="5728193" cy="247936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4177" y="4040647"/>
            <a:ext cx="6515473" cy="2435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75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>
            <a:spLocks/>
          </p:cNvSpPr>
          <p:nvPr/>
        </p:nvSpPr>
        <p:spPr>
          <a:xfrm>
            <a:off x="1352393" y="440267"/>
            <a:ext cx="9144000" cy="103769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>
                <a:solidFill>
                  <a:srgbClr val="1A1A1A"/>
                </a:solidFill>
                <a:latin typeface="-apple-system"/>
              </a:rPr>
              <a:t>天生就会跑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48890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>
            <a:spLocks/>
          </p:cNvSpPr>
          <p:nvPr/>
        </p:nvSpPr>
        <p:spPr>
          <a:xfrm>
            <a:off x="1352393" y="440267"/>
            <a:ext cx="9144000" cy="103769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CN" altLang="en-US" dirty="0" smtClean="0"/>
              <a:t>跑鞋</a:t>
            </a:r>
            <a:r>
              <a:rPr kumimoji="1" lang="zh-CN" altLang="en-US" dirty="0"/>
              <a:t>品牌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2310" y="4758616"/>
            <a:ext cx="1705013" cy="1298433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8195" y="1810251"/>
            <a:ext cx="2158978" cy="113766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0980" y="1578237"/>
            <a:ext cx="2095238" cy="1447619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52121" y="3280204"/>
            <a:ext cx="2410223" cy="118101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35811" y="3588934"/>
            <a:ext cx="2833804" cy="87228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38195" y="4985112"/>
            <a:ext cx="2770055" cy="1071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841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>
            <a:spLocks/>
          </p:cNvSpPr>
          <p:nvPr/>
        </p:nvSpPr>
        <p:spPr>
          <a:xfrm>
            <a:off x="1352393" y="440267"/>
            <a:ext cx="9144000" cy="103769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CN" altLang="en-US" dirty="0" smtClean="0"/>
              <a:t>亚瑟士</a:t>
            </a:r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5902" y="1619180"/>
            <a:ext cx="6376982" cy="4713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665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428465" y="341194"/>
            <a:ext cx="9144000" cy="1148900"/>
          </a:xfrm>
        </p:spPr>
        <p:txBody>
          <a:bodyPr/>
          <a:lstStyle/>
          <a:p>
            <a:r>
              <a:rPr kumimoji="1" lang="zh-CN" altLang="en-US" dirty="0" smtClean="0"/>
              <a:t>跑步是一项危险的运动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296428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8538" y="849596"/>
            <a:ext cx="9334335" cy="4568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557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8927" y="1108054"/>
            <a:ext cx="7893744" cy="4175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29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>
            <a:spLocks/>
          </p:cNvSpPr>
          <p:nvPr/>
        </p:nvSpPr>
        <p:spPr>
          <a:xfrm>
            <a:off x="1352393" y="440267"/>
            <a:ext cx="9144000" cy="103769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dirty="0"/>
              <a:t>adidas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4061" y="1619520"/>
            <a:ext cx="7540663" cy="4159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707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>
            <a:spLocks/>
          </p:cNvSpPr>
          <p:nvPr/>
        </p:nvSpPr>
        <p:spPr>
          <a:xfrm>
            <a:off x="1352393" y="440267"/>
            <a:ext cx="9144000" cy="103769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CN" altLang="en-US" dirty="0" smtClean="0"/>
              <a:t>美津浓</a:t>
            </a:r>
            <a:endParaRPr kumimoji="1"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6658" y="2043241"/>
            <a:ext cx="2385859" cy="1648412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2017" y="2152913"/>
            <a:ext cx="2518860" cy="1429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799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1717" y="1104096"/>
            <a:ext cx="7679694" cy="402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669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9429" y="1351128"/>
            <a:ext cx="8441978" cy="3826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077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gd1.alicdn.com/imgextra/i1/55179079/O1CN012GwEKsoDN0nWxxl_!!5517907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9533" y="539040"/>
            <a:ext cx="8749031" cy="5807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5833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3888" y="1050878"/>
            <a:ext cx="7886728" cy="4224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58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>
            <a:spLocks/>
          </p:cNvSpPr>
          <p:nvPr/>
        </p:nvSpPr>
        <p:spPr>
          <a:xfrm>
            <a:off x="1652644" y="576744"/>
            <a:ext cx="9144000" cy="103769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跑步是一项奢侈运动</a:t>
            </a:r>
          </a:p>
        </p:txBody>
      </p:sp>
    </p:spTree>
    <p:extLst>
      <p:ext uri="{BB962C8B-B14F-4D97-AF65-F5344CB8AC3E}">
        <p14:creationId xmlns:p14="http://schemas.microsoft.com/office/powerpoint/2010/main" val="3363770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4861" y="444653"/>
            <a:ext cx="7907718" cy="5423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431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428465" y="341194"/>
            <a:ext cx="9144000" cy="1148900"/>
          </a:xfrm>
        </p:spPr>
        <p:txBody>
          <a:bodyPr/>
          <a:lstStyle/>
          <a:p>
            <a:r>
              <a:rPr kumimoji="1" lang="zh-CN" altLang="en-US" dirty="0"/>
              <a:t>不同的落地方式</a:t>
            </a:r>
          </a:p>
        </p:txBody>
      </p:sp>
      <p:pic>
        <p:nvPicPr>
          <p:cNvPr id="9" name="Picture 2" descr="https://pic4.zhimg.com/80/v2-d03a0c6a313dedba6146c0c98afdfb1b_h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8410" y="1490094"/>
            <a:ext cx="7024109" cy="448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40108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8110" y="887104"/>
            <a:ext cx="9678596" cy="4999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639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3118" y="509063"/>
            <a:ext cx="7764906" cy="5598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182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1284" y="527769"/>
            <a:ext cx="6000000" cy="54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940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123666" y="1629854"/>
            <a:ext cx="10108442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4000" b="0" i="0" dirty="0" smtClean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You don't stop running because you get old, you get old because you stop running. </a:t>
            </a:r>
            <a:br>
              <a:rPr lang="en-US" altLang="zh-CN" sz="4000" b="0" i="0" dirty="0" smtClean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4000" b="0" i="0" dirty="0" smtClean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你不是因为变老而停止跑步，你是因为停止跑步才变老。</a:t>
            </a:r>
            <a:endParaRPr lang="zh-CN" altLang="en-US" sz="4000" b="0" i="0" dirty="0">
              <a:solidFill>
                <a:srgbClr val="00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83356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428465" y="341194"/>
            <a:ext cx="9144000" cy="1148900"/>
          </a:xfrm>
        </p:spPr>
        <p:txBody>
          <a:bodyPr/>
          <a:lstStyle/>
          <a:p>
            <a:r>
              <a:rPr kumimoji="1" lang="zh-CN" altLang="en-US" dirty="0"/>
              <a:t>不同的落地方式</a:t>
            </a:r>
          </a:p>
        </p:txBody>
      </p:sp>
      <p:pic>
        <p:nvPicPr>
          <p:cNvPr id="1026" name="Picture 2" descr="https://ss1.baidu.com/6ONXsjip0QIZ8tyhnq/it/u=1035611188,665802618&amp;fm=173&amp;s=6FAC3C6251D6DDE9427400DA0000C0B1&amp;w=640&amp;h=504&amp;img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892" y="1617224"/>
            <a:ext cx="5459103" cy="4299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ss2.baidu.com/6ONYsjip0QIZ8tyhnq/it/u=3332488532,747558568&amp;fm=173&amp;s=2AAE7E22710658ED4ADD7CCA0000E0B0&amp;w=640&amp;h=525&amp;img.JPE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6208" y="1482140"/>
            <a:ext cx="5613423" cy="4604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8851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428465" y="341194"/>
            <a:ext cx="9144000" cy="1148900"/>
          </a:xfrm>
        </p:spPr>
        <p:txBody>
          <a:bodyPr/>
          <a:lstStyle/>
          <a:p>
            <a:r>
              <a:rPr kumimoji="1" lang="zh-CN" altLang="en-US" dirty="0"/>
              <a:t>不同跑道的软硬程度</a:t>
            </a:r>
          </a:p>
        </p:txBody>
      </p:sp>
      <p:pic>
        <p:nvPicPr>
          <p:cNvPr id="5" name="图片 4" descr="http://img.mp.itc.cn/upload/20161012/48f67264f8654915a91747ea7da57bff_th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0058" y="1680821"/>
            <a:ext cx="9680813" cy="403758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397763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660477" y="1774209"/>
            <a:ext cx="9144000" cy="2063300"/>
          </a:xfrm>
        </p:spPr>
        <p:txBody>
          <a:bodyPr>
            <a:noAutofit/>
          </a:bodyPr>
          <a:lstStyle/>
          <a:p>
            <a:r>
              <a:rPr lang="zh-CN" altLang="zh-CN" kern="0" dirty="0" smtClean="0">
                <a:latin typeface="Times New Roman" charset="0"/>
                <a:cs typeface="Times New Roman" charset="0"/>
              </a:rPr>
              <a:t>跑在坚硬的水泥地上的，都是勇士！</a:t>
            </a:r>
            <a:r>
              <a:rPr lang="zh-CN" altLang="zh-CN" dirty="0" smtClean="0"/>
              <a:t>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98580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>
            <a:spLocks/>
          </p:cNvSpPr>
          <p:nvPr/>
        </p:nvSpPr>
        <p:spPr>
          <a:xfrm>
            <a:off x="1516165" y="1364776"/>
            <a:ext cx="9144000" cy="158714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4800" dirty="0" smtClean="0"/>
              <a:t>Q:</a:t>
            </a:r>
            <a:r>
              <a:rPr kumimoji="1" lang="zh-CN" altLang="en-US" sz="4800" dirty="0" smtClean="0"/>
              <a:t>我不会前脚掌，也找不到塑胶场地，我该怎么办呢？</a:t>
            </a:r>
            <a:endParaRPr kumimoji="1" lang="zh-CN" altLang="en-US" sz="4800" dirty="0"/>
          </a:p>
        </p:txBody>
      </p:sp>
    </p:spTree>
    <p:extLst>
      <p:ext uri="{BB962C8B-B14F-4D97-AF65-F5344CB8AC3E}">
        <p14:creationId xmlns:p14="http://schemas.microsoft.com/office/powerpoint/2010/main" val="801799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>
            <a:spLocks/>
          </p:cNvSpPr>
          <p:nvPr/>
        </p:nvSpPr>
        <p:spPr>
          <a:xfrm>
            <a:off x="1202267" y="440267"/>
            <a:ext cx="9144000" cy="103769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CN" altLang="en-US" smtClean="0"/>
              <a:t>你需要一双跑鞋</a:t>
            </a:r>
            <a:endParaRPr kumimoji="1"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2162729" y="1477963"/>
            <a:ext cx="818353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rgbClr val="191919"/>
                </a:solidFill>
                <a:latin typeface="PingFang SC" charset="-122"/>
              </a:rPr>
              <a:t>跑鞋不是为了让你跑得更快，而是为了让你跑步的时候不受伤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442009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>
            <a:spLocks/>
          </p:cNvSpPr>
          <p:nvPr/>
        </p:nvSpPr>
        <p:spPr>
          <a:xfrm>
            <a:off x="1202267" y="440267"/>
            <a:ext cx="9144000" cy="103769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CN" altLang="en-US" dirty="0" smtClean="0"/>
              <a:t>跑鞋</a:t>
            </a:r>
            <a:r>
              <a:rPr kumimoji="1" lang="zh-CN" altLang="en-US" dirty="0"/>
              <a:t>分类</a:t>
            </a:r>
          </a:p>
        </p:txBody>
      </p:sp>
      <p:sp>
        <p:nvSpPr>
          <p:cNvPr id="4" name="矩形 3"/>
          <p:cNvSpPr/>
          <p:nvPr/>
        </p:nvSpPr>
        <p:spPr>
          <a:xfrm>
            <a:off x="3260657" y="2233641"/>
            <a:ext cx="1627369" cy="31085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solidFill>
                  <a:srgbClr val="1A1A1A"/>
                </a:solidFill>
                <a:latin typeface="-apple-system" charset="0"/>
              </a:rPr>
              <a:t>慢</a:t>
            </a:r>
            <a:r>
              <a:rPr lang="zh-CN" altLang="en-US" sz="2800" dirty="0" smtClean="0">
                <a:solidFill>
                  <a:srgbClr val="1A1A1A"/>
                </a:solidFill>
                <a:latin typeface="-apple-system" charset="0"/>
              </a:rPr>
              <a:t>跑鞋</a:t>
            </a:r>
            <a:endParaRPr lang="en-US" altLang="zh-CN" sz="2800" dirty="0" smtClean="0">
              <a:solidFill>
                <a:srgbClr val="1A1A1A"/>
              </a:solidFill>
              <a:latin typeface="-apple-system" charset="0"/>
            </a:endParaRPr>
          </a:p>
          <a:p>
            <a:endParaRPr lang="en-US" altLang="zh-CN" sz="2800" dirty="0" smtClean="0">
              <a:solidFill>
                <a:srgbClr val="1A1A1A"/>
              </a:solidFill>
              <a:latin typeface="-apple-system" charset="0"/>
            </a:endParaRPr>
          </a:p>
          <a:p>
            <a:r>
              <a:rPr lang="zh-CN" altLang="en-US" sz="2800" dirty="0" smtClean="0">
                <a:solidFill>
                  <a:srgbClr val="1A1A1A"/>
                </a:solidFill>
                <a:latin typeface="-apple-system" charset="0"/>
              </a:rPr>
              <a:t>越野鞋</a:t>
            </a:r>
            <a:endParaRPr lang="en-US" altLang="zh-CN" sz="2800" dirty="0" smtClean="0">
              <a:solidFill>
                <a:srgbClr val="1A1A1A"/>
              </a:solidFill>
              <a:latin typeface="-apple-system" charset="0"/>
            </a:endParaRPr>
          </a:p>
          <a:p>
            <a:endParaRPr lang="en-US" altLang="zh-CN" sz="2800" dirty="0" smtClean="0">
              <a:solidFill>
                <a:srgbClr val="1A1A1A"/>
              </a:solidFill>
              <a:latin typeface="-apple-system" charset="0"/>
            </a:endParaRPr>
          </a:p>
          <a:p>
            <a:r>
              <a:rPr lang="zh-CN" altLang="en-US" sz="2800" dirty="0" smtClean="0">
                <a:solidFill>
                  <a:srgbClr val="1A1A1A"/>
                </a:solidFill>
                <a:latin typeface="-apple-system" charset="0"/>
              </a:rPr>
              <a:t>马拉松鞋</a:t>
            </a:r>
            <a:endParaRPr lang="en-US" altLang="zh-CN" sz="2800" dirty="0" smtClean="0">
              <a:solidFill>
                <a:srgbClr val="1A1A1A"/>
              </a:solidFill>
              <a:latin typeface="-apple-system" charset="0"/>
            </a:endParaRPr>
          </a:p>
          <a:p>
            <a:r>
              <a:rPr lang="zh-CN" altLang="en-US" sz="2800" dirty="0">
                <a:solidFill>
                  <a:srgbClr val="1A1A1A"/>
                </a:solidFill>
                <a:latin typeface="-apple-system" charset="0"/>
              </a:rPr>
              <a:t> </a:t>
            </a:r>
            <a:endParaRPr lang="en-US" altLang="zh-CN" sz="2800" dirty="0" smtClean="0">
              <a:solidFill>
                <a:srgbClr val="1A1A1A"/>
              </a:solidFill>
              <a:latin typeface="-apple-system" charset="0"/>
            </a:endParaRPr>
          </a:p>
          <a:p>
            <a:r>
              <a:rPr lang="zh-CN" altLang="en-US" sz="2800" dirty="0" smtClean="0">
                <a:solidFill>
                  <a:srgbClr val="1A1A1A"/>
                </a:solidFill>
                <a:latin typeface="-apple-system" charset="0"/>
              </a:rPr>
              <a:t>赤足</a:t>
            </a:r>
            <a:r>
              <a:rPr lang="zh-CN" altLang="en-US" sz="2800" dirty="0">
                <a:solidFill>
                  <a:srgbClr val="1A1A1A"/>
                </a:solidFill>
                <a:latin typeface="-apple-system" charset="0"/>
              </a:rPr>
              <a:t>鞋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525972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261</TotalTime>
  <Words>175</Words>
  <Application>Microsoft Office PowerPoint</Application>
  <PresentationFormat>宽屏</PresentationFormat>
  <Paragraphs>38</Paragraphs>
  <Slides>33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33</vt:i4>
      </vt:variant>
    </vt:vector>
  </HeadingPairs>
  <TitlesOfParts>
    <vt:vector size="43" baseType="lpstr">
      <vt:lpstr>-apple-system</vt:lpstr>
      <vt:lpstr>Mangal</vt:lpstr>
      <vt:lpstr>PingFang SC</vt:lpstr>
      <vt:lpstr>宋体</vt:lpstr>
      <vt:lpstr>微软雅黑</vt:lpstr>
      <vt:lpstr>Arial</vt:lpstr>
      <vt:lpstr>Calibri</vt:lpstr>
      <vt:lpstr>Calibri Light</vt:lpstr>
      <vt:lpstr>Times New Roman</vt:lpstr>
      <vt:lpstr>Office 主题</vt:lpstr>
      <vt:lpstr>PowerPoint 演示文稿</vt:lpstr>
      <vt:lpstr>跑步是一项危险的运动</vt:lpstr>
      <vt:lpstr>不同的落地方式</vt:lpstr>
      <vt:lpstr>不同的落地方式</vt:lpstr>
      <vt:lpstr>不同跑道的软硬程度</vt:lpstr>
      <vt:lpstr>跑在坚硬的水泥地上的，都是勇士！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Windows 用户</dc:creator>
  <cp:lastModifiedBy>Windows 用户</cp:lastModifiedBy>
  <cp:revision>220</cp:revision>
  <dcterms:created xsi:type="dcterms:W3CDTF">2018-10-31T22:15:48Z</dcterms:created>
  <dcterms:modified xsi:type="dcterms:W3CDTF">2018-11-07T15:08:52Z</dcterms:modified>
</cp:coreProperties>
</file>